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4" autoAdjust="0"/>
    <p:restoredTop sz="94660"/>
  </p:normalViewPr>
  <p:slideViewPr>
    <p:cSldViewPr snapToGrid="0">
      <p:cViewPr varScale="1">
        <p:scale>
          <a:sx n="46" d="100"/>
          <a:sy n="46" d="100"/>
        </p:scale>
        <p:origin x="62" y="9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image" Target="../media/image1.jp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image" Target="../media/image1.jp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BB0B4A-69D7-432E-B4ED-EF132B58A817}" type="doc">
      <dgm:prSet loTypeId="urn:microsoft.com/office/officeart/2008/layout/CaptionedPictures" loCatId="picture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607AD02-E112-4EB7-88CA-68825DB4AFB6}">
      <dgm:prSet phldrT="[文本]"/>
      <dgm:spPr/>
      <dgm:t>
        <a:bodyPr/>
        <a:lstStyle/>
        <a:p>
          <a:r>
            <a:rPr lang="zh-CN" altLang="en-US" dirty="0"/>
            <a:t>珠颈斑鸠</a:t>
          </a:r>
        </a:p>
      </dgm:t>
    </dgm:pt>
    <dgm:pt modelId="{EEC1EBAF-6DC8-4B1C-B6FA-940DDAD9109D}" type="parTrans" cxnId="{1A43BDCA-51C0-41CC-A6E3-96AB48DB02C8}">
      <dgm:prSet/>
      <dgm:spPr/>
      <dgm:t>
        <a:bodyPr/>
        <a:lstStyle/>
        <a:p>
          <a:endParaRPr lang="zh-CN" altLang="en-US"/>
        </a:p>
      </dgm:t>
    </dgm:pt>
    <dgm:pt modelId="{C03AD955-5FB7-492B-A5C3-59BD1D300C26}" type="sibTrans" cxnId="{1A43BDCA-51C0-41CC-A6E3-96AB48DB02C8}">
      <dgm:prSet/>
      <dgm:spPr/>
      <dgm:t>
        <a:bodyPr/>
        <a:lstStyle/>
        <a:p>
          <a:endParaRPr lang="zh-CN" altLang="en-US"/>
        </a:p>
      </dgm:t>
    </dgm:pt>
    <dgm:pt modelId="{664614A5-CE83-4F4E-8B87-AEFF3F99838D}">
      <dgm:prSet phldrT="[文本]"/>
      <dgm:spPr/>
      <dgm:t>
        <a:bodyPr/>
        <a:lstStyle/>
        <a:p>
          <a:r>
            <a:rPr lang="zh-CN" altLang="en-US" dirty="0"/>
            <a:t>山斑鸠</a:t>
          </a:r>
        </a:p>
      </dgm:t>
    </dgm:pt>
    <dgm:pt modelId="{DBCF42E5-BBAD-46E7-B63D-0EC45AC55F88}" type="parTrans" cxnId="{8F3B86F8-B296-448A-9439-5E0E0F7EC01F}">
      <dgm:prSet/>
      <dgm:spPr/>
      <dgm:t>
        <a:bodyPr/>
        <a:lstStyle/>
        <a:p>
          <a:endParaRPr lang="zh-CN" altLang="en-US"/>
        </a:p>
      </dgm:t>
    </dgm:pt>
    <dgm:pt modelId="{607A6378-4D12-42B8-A110-F4D807D04735}" type="sibTrans" cxnId="{8F3B86F8-B296-448A-9439-5E0E0F7EC01F}">
      <dgm:prSet/>
      <dgm:spPr/>
      <dgm:t>
        <a:bodyPr/>
        <a:lstStyle/>
        <a:p>
          <a:endParaRPr lang="zh-CN" altLang="en-US"/>
        </a:p>
      </dgm:t>
    </dgm:pt>
    <dgm:pt modelId="{22408287-1EED-4971-A8B0-847BFBAAE386}">
      <dgm:prSet phldrT="[文本]" custT="1"/>
      <dgm:spPr/>
      <dgm:t>
        <a:bodyPr/>
        <a:lstStyle/>
        <a:p>
          <a:r>
            <a:rPr lang="zh-CN" altLang="en-US" sz="2300" kern="1200" dirty="0"/>
            <a:t>乌</a:t>
          </a:r>
          <a:r>
            <a:rPr lang="zh-CN" altLang="en-US" sz="2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鸫（</a:t>
          </a:r>
          <a:r>
            <a:rPr lang="en-US" sz="23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dōng</a:t>
          </a:r>
          <a:r>
            <a:rPr lang="zh-CN" altLang="en-US" sz="2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）</a:t>
          </a:r>
        </a:p>
      </dgm:t>
    </dgm:pt>
    <dgm:pt modelId="{BBDD0823-1E00-44BF-9AC4-C33FD66218ED}" type="parTrans" cxnId="{4977EECE-4EEB-4413-9DF3-2BF4677B7542}">
      <dgm:prSet/>
      <dgm:spPr/>
      <dgm:t>
        <a:bodyPr/>
        <a:lstStyle/>
        <a:p>
          <a:endParaRPr lang="zh-CN" altLang="en-US"/>
        </a:p>
      </dgm:t>
    </dgm:pt>
    <dgm:pt modelId="{B48CC21D-9D04-44F6-9429-44E2CC5CD7D3}" type="sibTrans" cxnId="{4977EECE-4EEB-4413-9DF3-2BF4677B7542}">
      <dgm:prSet/>
      <dgm:spPr/>
      <dgm:t>
        <a:bodyPr/>
        <a:lstStyle/>
        <a:p>
          <a:endParaRPr lang="zh-CN" altLang="en-US"/>
        </a:p>
      </dgm:t>
    </dgm:pt>
    <dgm:pt modelId="{6C294CC9-1630-482A-A438-54331659E98F}">
      <dgm:prSet phldrT="[文本]" custT="1"/>
      <dgm:spPr/>
      <dgm:t>
        <a:bodyPr/>
        <a:lstStyle/>
        <a:p>
          <a:r>
            <a:rPr lang="zh-CN" altLang="en-US" sz="2600" kern="1200" dirty="0"/>
            <a:t>鹊</a:t>
          </a:r>
          <a:r>
            <a:rPr lang="zh-CN" altLang="en-US" sz="2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鸲（</a:t>
          </a:r>
          <a:r>
            <a:rPr lang="en-US" sz="2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qú</a:t>
          </a:r>
          <a:r>
            <a:rPr lang="zh-CN" altLang="en-US" sz="2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）</a:t>
          </a:r>
        </a:p>
      </dgm:t>
    </dgm:pt>
    <dgm:pt modelId="{D7F6DA59-B03A-4948-AF49-EEB8BB380A22}" type="parTrans" cxnId="{E7309FC0-87EE-4305-8546-E024A17EA085}">
      <dgm:prSet/>
      <dgm:spPr/>
      <dgm:t>
        <a:bodyPr/>
        <a:lstStyle/>
        <a:p>
          <a:endParaRPr lang="zh-CN" altLang="en-US"/>
        </a:p>
      </dgm:t>
    </dgm:pt>
    <dgm:pt modelId="{24580AA9-AE8E-49FE-80FD-182BF7BFDE0A}" type="sibTrans" cxnId="{E7309FC0-87EE-4305-8546-E024A17EA085}">
      <dgm:prSet/>
      <dgm:spPr/>
      <dgm:t>
        <a:bodyPr/>
        <a:lstStyle/>
        <a:p>
          <a:endParaRPr lang="zh-CN" altLang="en-US"/>
        </a:p>
      </dgm:t>
    </dgm:pt>
    <dgm:pt modelId="{8A145A37-5E9B-4E6D-B298-480AB1F574E8}">
      <dgm:prSet phldrT="[文本]"/>
      <dgm:spPr/>
      <dgm:t>
        <a:bodyPr/>
        <a:lstStyle/>
        <a:p>
          <a:r>
            <a:rPr lang="zh-CN" altLang="en-US" dirty="0"/>
            <a:t>灰喜鹊</a:t>
          </a:r>
        </a:p>
      </dgm:t>
    </dgm:pt>
    <dgm:pt modelId="{2EB8A9F6-5855-40D3-8A35-1AFDF2834D5A}" type="parTrans" cxnId="{5E47123F-4E4C-456F-86D0-C7BDF0F391CD}">
      <dgm:prSet/>
      <dgm:spPr/>
      <dgm:t>
        <a:bodyPr/>
        <a:lstStyle/>
        <a:p>
          <a:endParaRPr lang="zh-CN" altLang="en-US"/>
        </a:p>
      </dgm:t>
    </dgm:pt>
    <dgm:pt modelId="{337114F3-1CD7-4C98-A79F-7981B33CF9B1}" type="sibTrans" cxnId="{5E47123F-4E4C-456F-86D0-C7BDF0F391CD}">
      <dgm:prSet/>
      <dgm:spPr/>
      <dgm:t>
        <a:bodyPr/>
        <a:lstStyle/>
        <a:p>
          <a:endParaRPr lang="zh-CN" altLang="en-US"/>
        </a:p>
      </dgm:t>
    </dgm:pt>
    <dgm:pt modelId="{DC4EF64C-C094-4350-8B4E-93CCF74145F1}" type="pres">
      <dgm:prSet presAssocID="{39BB0B4A-69D7-432E-B4ED-EF132B58A817}" presName="Name0" presStyleCnt="0">
        <dgm:presLayoutVars>
          <dgm:chMax/>
          <dgm:chPref/>
          <dgm:dir/>
        </dgm:presLayoutVars>
      </dgm:prSet>
      <dgm:spPr/>
    </dgm:pt>
    <dgm:pt modelId="{812DB92D-5696-47DB-90B7-B1D16298692E}" type="pres">
      <dgm:prSet presAssocID="{8607AD02-E112-4EB7-88CA-68825DB4AFB6}" presName="composite" presStyleCnt="0">
        <dgm:presLayoutVars>
          <dgm:chMax val="1"/>
          <dgm:chPref val="1"/>
        </dgm:presLayoutVars>
      </dgm:prSet>
      <dgm:spPr/>
    </dgm:pt>
    <dgm:pt modelId="{67E0AC20-7267-4429-B9D2-55D8323C8335}" type="pres">
      <dgm:prSet presAssocID="{8607AD02-E112-4EB7-88CA-68825DB4AFB6}" presName="Accent" presStyleLbl="trAlignAcc1" presStyleIdx="0" presStyleCnt="5">
        <dgm:presLayoutVars>
          <dgm:chMax val="0"/>
          <dgm:chPref val="0"/>
        </dgm:presLayoutVars>
      </dgm:prSet>
      <dgm:spPr/>
    </dgm:pt>
    <dgm:pt modelId="{7AA87010-EB57-4D4C-BD08-A53D1C16521D}" type="pres">
      <dgm:prSet presAssocID="{8607AD02-E112-4EB7-88CA-68825DB4AFB6}" presName="Image" presStyleLbl="alignImgPlace1" presStyleIdx="0" presStyleCnt="5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1"/>
          <a:srcRect/>
          <a:stretch>
            <a:fillRect t="-4000" b="-4000"/>
          </a:stretch>
        </a:blipFill>
      </dgm:spPr>
    </dgm:pt>
    <dgm:pt modelId="{D07C2C17-EADE-4E65-BBD0-0055627B521E}" type="pres">
      <dgm:prSet presAssocID="{8607AD02-E112-4EB7-88CA-68825DB4AFB6}" presName="ChildComposite" presStyleCnt="0"/>
      <dgm:spPr/>
    </dgm:pt>
    <dgm:pt modelId="{69207030-2DB9-4E42-94AE-13C2F62B0D21}" type="pres">
      <dgm:prSet presAssocID="{8607AD02-E112-4EB7-88CA-68825DB4AFB6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FD28847-F6B0-4A73-A7AA-C2769C6A8FCF}" type="pres">
      <dgm:prSet presAssocID="{8607AD02-E112-4EB7-88CA-68825DB4AFB6}" presName="Parent" presStyleLbl="revTx" presStyleIdx="0" presStyleCnt="5">
        <dgm:presLayoutVars>
          <dgm:chMax val="1"/>
          <dgm:chPref val="0"/>
          <dgm:bulletEnabled val="1"/>
        </dgm:presLayoutVars>
      </dgm:prSet>
      <dgm:spPr/>
    </dgm:pt>
    <dgm:pt modelId="{F5092426-904E-4E21-AF05-B66F04857655}" type="pres">
      <dgm:prSet presAssocID="{C03AD955-5FB7-492B-A5C3-59BD1D300C26}" presName="sibTrans" presStyleCnt="0"/>
      <dgm:spPr/>
    </dgm:pt>
    <dgm:pt modelId="{858A144A-FA08-4578-9CDF-B54F8AEF3F0C}" type="pres">
      <dgm:prSet presAssocID="{664614A5-CE83-4F4E-8B87-AEFF3F99838D}" presName="composite" presStyleCnt="0">
        <dgm:presLayoutVars>
          <dgm:chMax val="1"/>
          <dgm:chPref val="1"/>
        </dgm:presLayoutVars>
      </dgm:prSet>
      <dgm:spPr/>
    </dgm:pt>
    <dgm:pt modelId="{78503891-32D9-4988-BFEF-3D4192712167}" type="pres">
      <dgm:prSet presAssocID="{664614A5-CE83-4F4E-8B87-AEFF3F99838D}" presName="Accent" presStyleLbl="trAlignAcc1" presStyleIdx="1" presStyleCnt="5">
        <dgm:presLayoutVars>
          <dgm:chMax val="0"/>
          <dgm:chPref val="0"/>
        </dgm:presLayoutVars>
      </dgm:prSet>
      <dgm:spPr/>
    </dgm:pt>
    <dgm:pt modelId="{EF656C6E-D3B1-44FE-B629-487D84BDDE3C}" type="pres">
      <dgm:prSet presAssocID="{664614A5-CE83-4F4E-8B87-AEFF3F99838D}" presName="Image" presStyleLbl="alignImgPlace1" presStyleIdx="1" presStyleCnt="5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2"/>
          <a:srcRect/>
          <a:stretch>
            <a:fillRect t="-4000" b="-4000"/>
          </a:stretch>
        </a:blipFill>
      </dgm:spPr>
    </dgm:pt>
    <dgm:pt modelId="{447EDFA7-299B-420A-BFD0-86EA78C683AD}" type="pres">
      <dgm:prSet presAssocID="{664614A5-CE83-4F4E-8B87-AEFF3F99838D}" presName="ChildComposite" presStyleCnt="0"/>
      <dgm:spPr/>
    </dgm:pt>
    <dgm:pt modelId="{03FEA2B9-46AC-4CA3-B565-C372EF1B577C}" type="pres">
      <dgm:prSet presAssocID="{664614A5-CE83-4F4E-8B87-AEFF3F99838D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9DC1F41-011E-40A8-9DEB-D053A9E3850D}" type="pres">
      <dgm:prSet presAssocID="{664614A5-CE83-4F4E-8B87-AEFF3F99838D}" presName="Parent" presStyleLbl="revTx" presStyleIdx="1" presStyleCnt="5">
        <dgm:presLayoutVars>
          <dgm:chMax val="1"/>
          <dgm:chPref val="0"/>
          <dgm:bulletEnabled val="1"/>
        </dgm:presLayoutVars>
      </dgm:prSet>
      <dgm:spPr/>
    </dgm:pt>
    <dgm:pt modelId="{FFBEC5B5-8BFB-43F9-B457-4524AE66271C}" type="pres">
      <dgm:prSet presAssocID="{607A6378-4D12-42B8-A110-F4D807D04735}" presName="sibTrans" presStyleCnt="0"/>
      <dgm:spPr/>
    </dgm:pt>
    <dgm:pt modelId="{20FCE081-E11A-46EB-BCBC-F55B414928A6}" type="pres">
      <dgm:prSet presAssocID="{22408287-1EED-4971-A8B0-847BFBAAE386}" presName="composite" presStyleCnt="0">
        <dgm:presLayoutVars>
          <dgm:chMax val="1"/>
          <dgm:chPref val="1"/>
        </dgm:presLayoutVars>
      </dgm:prSet>
      <dgm:spPr/>
    </dgm:pt>
    <dgm:pt modelId="{A5B59EA2-3C74-4CF7-97E9-082094CF3E2B}" type="pres">
      <dgm:prSet presAssocID="{22408287-1EED-4971-A8B0-847BFBAAE386}" presName="Accent" presStyleLbl="trAlignAcc1" presStyleIdx="2" presStyleCnt="5">
        <dgm:presLayoutVars>
          <dgm:chMax val="0"/>
          <dgm:chPref val="0"/>
        </dgm:presLayoutVars>
      </dgm:prSet>
      <dgm:spPr/>
    </dgm:pt>
    <dgm:pt modelId="{8AB7C7FE-B145-4633-B700-AD921DA06A8B}" type="pres">
      <dgm:prSet presAssocID="{22408287-1EED-4971-A8B0-847BFBAAE386}" presName="Image" presStyleLbl="alignImgPlace1" presStyleIdx="2" presStyleCnt="5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3"/>
          <a:srcRect/>
          <a:stretch>
            <a:fillRect t="-47000" b="-47000"/>
          </a:stretch>
        </a:blipFill>
      </dgm:spPr>
    </dgm:pt>
    <dgm:pt modelId="{B45D7B15-6DC1-41DE-86A7-7024F2FAEA0B}" type="pres">
      <dgm:prSet presAssocID="{22408287-1EED-4971-A8B0-847BFBAAE386}" presName="ChildComposite" presStyleCnt="0"/>
      <dgm:spPr/>
    </dgm:pt>
    <dgm:pt modelId="{F9EC5235-5FD7-4512-B0B2-4C0EF496D3A0}" type="pres">
      <dgm:prSet presAssocID="{22408287-1EED-4971-A8B0-847BFBAAE386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C3066BF-DAD0-46F2-ACF7-19360F80CEFE}" type="pres">
      <dgm:prSet presAssocID="{22408287-1EED-4971-A8B0-847BFBAAE386}" presName="Parent" presStyleLbl="revTx" presStyleIdx="2" presStyleCnt="5" custLinFactNeighborX="3984">
        <dgm:presLayoutVars>
          <dgm:chMax val="1"/>
          <dgm:chPref val="0"/>
          <dgm:bulletEnabled val="1"/>
        </dgm:presLayoutVars>
      </dgm:prSet>
      <dgm:spPr/>
    </dgm:pt>
    <dgm:pt modelId="{CFABA4E4-9436-4473-A7FF-86B02BC1ABDF}" type="pres">
      <dgm:prSet presAssocID="{B48CC21D-9D04-44F6-9429-44E2CC5CD7D3}" presName="sibTrans" presStyleCnt="0"/>
      <dgm:spPr/>
    </dgm:pt>
    <dgm:pt modelId="{A011CB09-E92F-44EE-9B49-B6D39458C7F5}" type="pres">
      <dgm:prSet presAssocID="{6C294CC9-1630-482A-A438-54331659E98F}" presName="composite" presStyleCnt="0">
        <dgm:presLayoutVars>
          <dgm:chMax val="1"/>
          <dgm:chPref val="1"/>
        </dgm:presLayoutVars>
      </dgm:prSet>
      <dgm:spPr/>
    </dgm:pt>
    <dgm:pt modelId="{756CDB92-5C00-4950-87FB-CEC44334F45A}" type="pres">
      <dgm:prSet presAssocID="{6C294CC9-1630-482A-A438-54331659E98F}" presName="Accent" presStyleLbl="trAlignAcc1" presStyleIdx="3" presStyleCnt="5">
        <dgm:presLayoutVars>
          <dgm:chMax val="0"/>
          <dgm:chPref val="0"/>
        </dgm:presLayoutVars>
      </dgm:prSet>
      <dgm:spPr/>
    </dgm:pt>
    <dgm:pt modelId="{914963F5-800B-4849-ABE5-1D84F4E54BE1}" type="pres">
      <dgm:prSet presAssocID="{6C294CC9-1630-482A-A438-54331659E98F}" presName="Image" presStyleLbl="alignImgPlace1" presStyleIdx="3" presStyleCnt="5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4"/>
          <a:srcRect/>
          <a:stretch>
            <a:fillRect t="-4000" b="-4000"/>
          </a:stretch>
        </a:blipFill>
      </dgm:spPr>
    </dgm:pt>
    <dgm:pt modelId="{D6D2D527-A6E2-4488-BB9E-5302233EB618}" type="pres">
      <dgm:prSet presAssocID="{6C294CC9-1630-482A-A438-54331659E98F}" presName="ChildComposite" presStyleCnt="0"/>
      <dgm:spPr/>
    </dgm:pt>
    <dgm:pt modelId="{4FEAC063-39F0-4C0D-B28B-73778616FCE0}" type="pres">
      <dgm:prSet presAssocID="{6C294CC9-1630-482A-A438-54331659E98F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73F92B4-3E33-452F-B038-E243A167CDB0}" type="pres">
      <dgm:prSet presAssocID="{6C294CC9-1630-482A-A438-54331659E98F}" presName="Parent" presStyleLbl="revTx" presStyleIdx="3" presStyleCnt="5" custLinFactNeighborX="2490">
        <dgm:presLayoutVars>
          <dgm:chMax val="1"/>
          <dgm:chPref val="0"/>
          <dgm:bulletEnabled val="1"/>
        </dgm:presLayoutVars>
      </dgm:prSet>
      <dgm:spPr/>
    </dgm:pt>
    <dgm:pt modelId="{DFCB329D-E5E3-492A-91C1-14977D60D14B}" type="pres">
      <dgm:prSet presAssocID="{24580AA9-AE8E-49FE-80FD-182BF7BFDE0A}" presName="sibTrans" presStyleCnt="0"/>
      <dgm:spPr/>
    </dgm:pt>
    <dgm:pt modelId="{8199F8B1-F1EE-43C0-856B-AE485711E224}" type="pres">
      <dgm:prSet presAssocID="{8A145A37-5E9B-4E6D-B298-480AB1F574E8}" presName="composite" presStyleCnt="0">
        <dgm:presLayoutVars>
          <dgm:chMax val="1"/>
          <dgm:chPref val="1"/>
        </dgm:presLayoutVars>
      </dgm:prSet>
      <dgm:spPr/>
    </dgm:pt>
    <dgm:pt modelId="{90AFAFFA-1318-4C2E-B399-265300CD2731}" type="pres">
      <dgm:prSet presAssocID="{8A145A37-5E9B-4E6D-B298-480AB1F574E8}" presName="Accent" presStyleLbl="trAlignAcc1" presStyleIdx="4" presStyleCnt="5">
        <dgm:presLayoutVars>
          <dgm:chMax val="0"/>
          <dgm:chPref val="0"/>
        </dgm:presLayoutVars>
      </dgm:prSet>
      <dgm:spPr/>
    </dgm:pt>
    <dgm:pt modelId="{C60CB86B-296E-4772-A96E-74B2B2840ECB}" type="pres">
      <dgm:prSet presAssocID="{8A145A37-5E9B-4E6D-B298-480AB1F574E8}" presName="Image" presStyleLbl="alignImgPlace1" presStyleIdx="4" presStyleCnt="5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5"/>
          <a:srcRect/>
          <a:stretch>
            <a:fillRect l="-7000" r="-7000"/>
          </a:stretch>
        </a:blipFill>
      </dgm:spPr>
    </dgm:pt>
    <dgm:pt modelId="{E001A1C3-0BB8-43A1-933E-85B3BE5B5F09}" type="pres">
      <dgm:prSet presAssocID="{8A145A37-5E9B-4E6D-B298-480AB1F574E8}" presName="ChildComposite" presStyleCnt="0"/>
      <dgm:spPr/>
    </dgm:pt>
    <dgm:pt modelId="{FED51CD4-980F-4821-9CBF-7E49A01455F2}" type="pres">
      <dgm:prSet presAssocID="{8A145A37-5E9B-4E6D-B298-480AB1F574E8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60CB6F3-5262-42A3-99EC-C8DE6D29F506}" type="pres">
      <dgm:prSet presAssocID="{8A145A37-5E9B-4E6D-B298-480AB1F574E8}" presName="Parent" presStyleLbl="revTx" presStyleIdx="4" presStyleCnt="5">
        <dgm:presLayoutVars>
          <dgm:chMax val="1"/>
          <dgm:chPref val="0"/>
          <dgm:bulletEnabled val="1"/>
        </dgm:presLayoutVars>
      </dgm:prSet>
      <dgm:spPr/>
    </dgm:pt>
  </dgm:ptLst>
  <dgm:cxnLst>
    <dgm:cxn modelId="{29CD5022-C93B-4E9D-9C18-06B7FC09BBB1}" type="presOf" srcId="{39BB0B4A-69D7-432E-B4ED-EF132B58A817}" destId="{DC4EF64C-C094-4350-8B4E-93CCF74145F1}" srcOrd="0" destOrd="0" presId="urn:microsoft.com/office/officeart/2008/layout/CaptionedPictures"/>
    <dgm:cxn modelId="{5E47123F-4E4C-456F-86D0-C7BDF0F391CD}" srcId="{39BB0B4A-69D7-432E-B4ED-EF132B58A817}" destId="{8A145A37-5E9B-4E6D-B298-480AB1F574E8}" srcOrd="4" destOrd="0" parTransId="{2EB8A9F6-5855-40D3-8A35-1AFDF2834D5A}" sibTransId="{337114F3-1CD7-4C98-A79F-7981B33CF9B1}"/>
    <dgm:cxn modelId="{EA6FC059-E33E-4433-8AE2-802ADFB53C40}" type="presOf" srcId="{6C294CC9-1630-482A-A438-54331659E98F}" destId="{F73F92B4-3E33-452F-B038-E243A167CDB0}" srcOrd="0" destOrd="0" presId="urn:microsoft.com/office/officeart/2008/layout/CaptionedPictures"/>
    <dgm:cxn modelId="{2DE5EC88-6F26-48D5-A05E-D9A0FE1A3839}" type="presOf" srcId="{664614A5-CE83-4F4E-8B87-AEFF3F99838D}" destId="{19DC1F41-011E-40A8-9DEB-D053A9E3850D}" srcOrd="0" destOrd="0" presId="urn:microsoft.com/office/officeart/2008/layout/CaptionedPictures"/>
    <dgm:cxn modelId="{BA213C9E-DABD-4F58-8D51-D37BC3FD9012}" type="presOf" srcId="{8A145A37-5E9B-4E6D-B298-480AB1F574E8}" destId="{B60CB6F3-5262-42A3-99EC-C8DE6D29F506}" srcOrd="0" destOrd="0" presId="urn:microsoft.com/office/officeart/2008/layout/CaptionedPictures"/>
    <dgm:cxn modelId="{E7309FC0-87EE-4305-8546-E024A17EA085}" srcId="{39BB0B4A-69D7-432E-B4ED-EF132B58A817}" destId="{6C294CC9-1630-482A-A438-54331659E98F}" srcOrd="3" destOrd="0" parTransId="{D7F6DA59-B03A-4948-AF49-EEB8BB380A22}" sibTransId="{24580AA9-AE8E-49FE-80FD-182BF7BFDE0A}"/>
    <dgm:cxn modelId="{1A43BDCA-51C0-41CC-A6E3-96AB48DB02C8}" srcId="{39BB0B4A-69D7-432E-B4ED-EF132B58A817}" destId="{8607AD02-E112-4EB7-88CA-68825DB4AFB6}" srcOrd="0" destOrd="0" parTransId="{EEC1EBAF-6DC8-4B1C-B6FA-940DDAD9109D}" sibTransId="{C03AD955-5FB7-492B-A5C3-59BD1D300C26}"/>
    <dgm:cxn modelId="{4977EECE-4EEB-4413-9DF3-2BF4677B7542}" srcId="{39BB0B4A-69D7-432E-B4ED-EF132B58A817}" destId="{22408287-1EED-4971-A8B0-847BFBAAE386}" srcOrd="2" destOrd="0" parTransId="{BBDD0823-1E00-44BF-9AC4-C33FD66218ED}" sibTransId="{B48CC21D-9D04-44F6-9429-44E2CC5CD7D3}"/>
    <dgm:cxn modelId="{620520E1-676F-48DC-9D5C-E7F660E0810A}" type="presOf" srcId="{8607AD02-E112-4EB7-88CA-68825DB4AFB6}" destId="{5FD28847-F6B0-4A73-A7AA-C2769C6A8FCF}" srcOrd="0" destOrd="0" presId="urn:microsoft.com/office/officeart/2008/layout/CaptionedPictures"/>
    <dgm:cxn modelId="{5428FFF3-32EA-478C-891A-75B987EE3861}" type="presOf" srcId="{22408287-1EED-4971-A8B0-847BFBAAE386}" destId="{BC3066BF-DAD0-46F2-ACF7-19360F80CEFE}" srcOrd="0" destOrd="0" presId="urn:microsoft.com/office/officeart/2008/layout/CaptionedPictures"/>
    <dgm:cxn modelId="{8F3B86F8-B296-448A-9439-5E0E0F7EC01F}" srcId="{39BB0B4A-69D7-432E-B4ED-EF132B58A817}" destId="{664614A5-CE83-4F4E-8B87-AEFF3F99838D}" srcOrd="1" destOrd="0" parTransId="{DBCF42E5-BBAD-46E7-B63D-0EC45AC55F88}" sibTransId="{607A6378-4D12-42B8-A110-F4D807D04735}"/>
    <dgm:cxn modelId="{86E06973-8F29-4918-9375-10C3A9C278B4}" type="presParOf" srcId="{DC4EF64C-C094-4350-8B4E-93CCF74145F1}" destId="{812DB92D-5696-47DB-90B7-B1D16298692E}" srcOrd="0" destOrd="0" presId="urn:microsoft.com/office/officeart/2008/layout/CaptionedPictures"/>
    <dgm:cxn modelId="{4743CC8E-92E6-4722-B9EE-FB180A8CCA0F}" type="presParOf" srcId="{812DB92D-5696-47DB-90B7-B1D16298692E}" destId="{67E0AC20-7267-4429-B9D2-55D8323C8335}" srcOrd="0" destOrd="0" presId="urn:microsoft.com/office/officeart/2008/layout/CaptionedPictures"/>
    <dgm:cxn modelId="{D6DEEB97-84A1-4CF3-8428-AB60756DB63A}" type="presParOf" srcId="{812DB92D-5696-47DB-90B7-B1D16298692E}" destId="{7AA87010-EB57-4D4C-BD08-A53D1C16521D}" srcOrd="1" destOrd="0" presId="urn:microsoft.com/office/officeart/2008/layout/CaptionedPictures"/>
    <dgm:cxn modelId="{E1C5ED85-5E4B-45FC-94D1-810E0B8014C4}" type="presParOf" srcId="{812DB92D-5696-47DB-90B7-B1D16298692E}" destId="{D07C2C17-EADE-4E65-BBD0-0055627B521E}" srcOrd="2" destOrd="0" presId="urn:microsoft.com/office/officeart/2008/layout/CaptionedPictures"/>
    <dgm:cxn modelId="{09D3098E-2A2C-422F-A77D-44CC948E8BCC}" type="presParOf" srcId="{D07C2C17-EADE-4E65-BBD0-0055627B521E}" destId="{69207030-2DB9-4E42-94AE-13C2F62B0D21}" srcOrd="0" destOrd="0" presId="urn:microsoft.com/office/officeart/2008/layout/CaptionedPictures"/>
    <dgm:cxn modelId="{CA1E9620-29FC-44A3-A688-BCA8DB66CF14}" type="presParOf" srcId="{D07C2C17-EADE-4E65-BBD0-0055627B521E}" destId="{5FD28847-F6B0-4A73-A7AA-C2769C6A8FCF}" srcOrd="1" destOrd="0" presId="urn:microsoft.com/office/officeart/2008/layout/CaptionedPictures"/>
    <dgm:cxn modelId="{B31D04C9-2C4A-4EA3-B48F-A44009F66BA3}" type="presParOf" srcId="{DC4EF64C-C094-4350-8B4E-93CCF74145F1}" destId="{F5092426-904E-4E21-AF05-B66F04857655}" srcOrd="1" destOrd="0" presId="urn:microsoft.com/office/officeart/2008/layout/CaptionedPictures"/>
    <dgm:cxn modelId="{99C7BCD8-7688-47CE-AD55-8B130C3FDCF9}" type="presParOf" srcId="{DC4EF64C-C094-4350-8B4E-93CCF74145F1}" destId="{858A144A-FA08-4578-9CDF-B54F8AEF3F0C}" srcOrd="2" destOrd="0" presId="urn:microsoft.com/office/officeart/2008/layout/CaptionedPictures"/>
    <dgm:cxn modelId="{C28ECC10-B244-4AED-BA64-6A09BB5C07D6}" type="presParOf" srcId="{858A144A-FA08-4578-9CDF-B54F8AEF3F0C}" destId="{78503891-32D9-4988-BFEF-3D4192712167}" srcOrd="0" destOrd="0" presId="urn:microsoft.com/office/officeart/2008/layout/CaptionedPictures"/>
    <dgm:cxn modelId="{E31799B8-E5AB-4ABF-B12A-394E5D20A7A0}" type="presParOf" srcId="{858A144A-FA08-4578-9CDF-B54F8AEF3F0C}" destId="{EF656C6E-D3B1-44FE-B629-487D84BDDE3C}" srcOrd="1" destOrd="0" presId="urn:microsoft.com/office/officeart/2008/layout/CaptionedPictures"/>
    <dgm:cxn modelId="{3B24DA09-BE44-4175-9EC3-96EC10035DE6}" type="presParOf" srcId="{858A144A-FA08-4578-9CDF-B54F8AEF3F0C}" destId="{447EDFA7-299B-420A-BFD0-86EA78C683AD}" srcOrd="2" destOrd="0" presId="urn:microsoft.com/office/officeart/2008/layout/CaptionedPictures"/>
    <dgm:cxn modelId="{0DA8A5E0-9292-4697-8415-CEDE7CD17AA7}" type="presParOf" srcId="{447EDFA7-299B-420A-BFD0-86EA78C683AD}" destId="{03FEA2B9-46AC-4CA3-B565-C372EF1B577C}" srcOrd="0" destOrd="0" presId="urn:microsoft.com/office/officeart/2008/layout/CaptionedPictures"/>
    <dgm:cxn modelId="{9138BC10-CD5D-41F0-9FA1-B17408947999}" type="presParOf" srcId="{447EDFA7-299B-420A-BFD0-86EA78C683AD}" destId="{19DC1F41-011E-40A8-9DEB-D053A9E3850D}" srcOrd="1" destOrd="0" presId="urn:microsoft.com/office/officeart/2008/layout/CaptionedPictures"/>
    <dgm:cxn modelId="{43FE8853-5A46-4855-9F92-B75CCD517629}" type="presParOf" srcId="{DC4EF64C-C094-4350-8B4E-93CCF74145F1}" destId="{FFBEC5B5-8BFB-43F9-B457-4524AE66271C}" srcOrd="3" destOrd="0" presId="urn:microsoft.com/office/officeart/2008/layout/CaptionedPictures"/>
    <dgm:cxn modelId="{CDE1A1D5-FEB3-4952-B93D-759925322ED8}" type="presParOf" srcId="{DC4EF64C-C094-4350-8B4E-93CCF74145F1}" destId="{20FCE081-E11A-46EB-BCBC-F55B414928A6}" srcOrd="4" destOrd="0" presId="urn:microsoft.com/office/officeart/2008/layout/CaptionedPictures"/>
    <dgm:cxn modelId="{6689084B-83A7-4617-A0DF-D7CCAF63DBF6}" type="presParOf" srcId="{20FCE081-E11A-46EB-BCBC-F55B414928A6}" destId="{A5B59EA2-3C74-4CF7-97E9-082094CF3E2B}" srcOrd="0" destOrd="0" presId="urn:microsoft.com/office/officeart/2008/layout/CaptionedPictures"/>
    <dgm:cxn modelId="{AF0EB184-FE24-4194-81AC-798231FF4A11}" type="presParOf" srcId="{20FCE081-E11A-46EB-BCBC-F55B414928A6}" destId="{8AB7C7FE-B145-4633-B700-AD921DA06A8B}" srcOrd="1" destOrd="0" presId="urn:microsoft.com/office/officeart/2008/layout/CaptionedPictures"/>
    <dgm:cxn modelId="{A14CA1A7-C62B-4DEE-B8A5-13BE124CF863}" type="presParOf" srcId="{20FCE081-E11A-46EB-BCBC-F55B414928A6}" destId="{B45D7B15-6DC1-41DE-86A7-7024F2FAEA0B}" srcOrd="2" destOrd="0" presId="urn:microsoft.com/office/officeart/2008/layout/CaptionedPictures"/>
    <dgm:cxn modelId="{0E31F6CC-8D2B-4D30-8329-19EDB4920B2A}" type="presParOf" srcId="{B45D7B15-6DC1-41DE-86A7-7024F2FAEA0B}" destId="{F9EC5235-5FD7-4512-B0B2-4C0EF496D3A0}" srcOrd="0" destOrd="0" presId="urn:microsoft.com/office/officeart/2008/layout/CaptionedPictures"/>
    <dgm:cxn modelId="{76224E04-B859-412E-B6C4-4CE54A1E06D4}" type="presParOf" srcId="{B45D7B15-6DC1-41DE-86A7-7024F2FAEA0B}" destId="{BC3066BF-DAD0-46F2-ACF7-19360F80CEFE}" srcOrd="1" destOrd="0" presId="urn:microsoft.com/office/officeart/2008/layout/CaptionedPictures"/>
    <dgm:cxn modelId="{23A065A8-273E-4C58-BF33-4591ABCFA240}" type="presParOf" srcId="{DC4EF64C-C094-4350-8B4E-93CCF74145F1}" destId="{CFABA4E4-9436-4473-A7FF-86B02BC1ABDF}" srcOrd="5" destOrd="0" presId="urn:microsoft.com/office/officeart/2008/layout/CaptionedPictures"/>
    <dgm:cxn modelId="{6A922D47-A21E-444D-90FE-467ABB055DBB}" type="presParOf" srcId="{DC4EF64C-C094-4350-8B4E-93CCF74145F1}" destId="{A011CB09-E92F-44EE-9B49-B6D39458C7F5}" srcOrd="6" destOrd="0" presId="urn:microsoft.com/office/officeart/2008/layout/CaptionedPictures"/>
    <dgm:cxn modelId="{8CF85A60-B66E-4E2B-9BEB-5C200E3DECD0}" type="presParOf" srcId="{A011CB09-E92F-44EE-9B49-B6D39458C7F5}" destId="{756CDB92-5C00-4950-87FB-CEC44334F45A}" srcOrd="0" destOrd="0" presId="urn:microsoft.com/office/officeart/2008/layout/CaptionedPictures"/>
    <dgm:cxn modelId="{7F9D8716-6A94-4622-BB83-6417D2E9952E}" type="presParOf" srcId="{A011CB09-E92F-44EE-9B49-B6D39458C7F5}" destId="{914963F5-800B-4849-ABE5-1D84F4E54BE1}" srcOrd="1" destOrd="0" presId="urn:microsoft.com/office/officeart/2008/layout/CaptionedPictures"/>
    <dgm:cxn modelId="{EB8B25E5-3CF3-4727-92DF-9A49CB2E9E9A}" type="presParOf" srcId="{A011CB09-E92F-44EE-9B49-B6D39458C7F5}" destId="{D6D2D527-A6E2-4488-BB9E-5302233EB618}" srcOrd="2" destOrd="0" presId="urn:microsoft.com/office/officeart/2008/layout/CaptionedPictures"/>
    <dgm:cxn modelId="{C0536D72-01B8-4B24-A358-599B35562840}" type="presParOf" srcId="{D6D2D527-A6E2-4488-BB9E-5302233EB618}" destId="{4FEAC063-39F0-4C0D-B28B-73778616FCE0}" srcOrd="0" destOrd="0" presId="urn:microsoft.com/office/officeart/2008/layout/CaptionedPictures"/>
    <dgm:cxn modelId="{BE7FEE5C-A81C-4624-8452-248662AD7404}" type="presParOf" srcId="{D6D2D527-A6E2-4488-BB9E-5302233EB618}" destId="{F73F92B4-3E33-452F-B038-E243A167CDB0}" srcOrd="1" destOrd="0" presId="urn:microsoft.com/office/officeart/2008/layout/CaptionedPictures"/>
    <dgm:cxn modelId="{A429DE01-06D5-4648-ABD5-02230D365C4F}" type="presParOf" srcId="{DC4EF64C-C094-4350-8B4E-93CCF74145F1}" destId="{DFCB329D-E5E3-492A-91C1-14977D60D14B}" srcOrd="7" destOrd="0" presId="urn:microsoft.com/office/officeart/2008/layout/CaptionedPictures"/>
    <dgm:cxn modelId="{906E07ED-911E-4560-B42C-324F3F287F61}" type="presParOf" srcId="{DC4EF64C-C094-4350-8B4E-93CCF74145F1}" destId="{8199F8B1-F1EE-43C0-856B-AE485711E224}" srcOrd="8" destOrd="0" presId="urn:microsoft.com/office/officeart/2008/layout/CaptionedPictures"/>
    <dgm:cxn modelId="{2A801588-04AA-4A99-AC36-4C62E9AB69F1}" type="presParOf" srcId="{8199F8B1-F1EE-43C0-856B-AE485711E224}" destId="{90AFAFFA-1318-4C2E-B399-265300CD2731}" srcOrd="0" destOrd="0" presId="urn:microsoft.com/office/officeart/2008/layout/CaptionedPictures"/>
    <dgm:cxn modelId="{CDE36E40-D3A1-4BA6-9287-4EFEA93FED70}" type="presParOf" srcId="{8199F8B1-F1EE-43C0-856B-AE485711E224}" destId="{C60CB86B-296E-4772-A96E-74B2B2840ECB}" srcOrd="1" destOrd="0" presId="urn:microsoft.com/office/officeart/2008/layout/CaptionedPictures"/>
    <dgm:cxn modelId="{2138F7D6-ED9B-4B85-B9D7-75034A9A546F}" type="presParOf" srcId="{8199F8B1-F1EE-43C0-856B-AE485711E224}" destId="{E001A1C3-0BB8-43A1-933E-85B3BE5B5F09}" srcOrd="2" destOrd="0" presId="urn:microsoft.com/office/officeart/2008/layout/CaptionedPictures"/>
    <dgm:cxn modelId="{1F4A3742-6D12-459F-A038-1FB27535B552}" type="presParOf" srcId="{E001A1C3-0BB8-43A1-933E-85B3BE5B5F09}" destId="{FED51CD4-980F-4821-9CBF-7E49A01455F2}" srcOrd="0" destOrd="0" presId="urn:microsoft.com/office/officeart/2008/layout/CaptionedPictures"/>
    <dgm:cxn modelId="{84DE5F9C-4014-4131-B596-547111BF7B2E}" type="presParOf" srcId="{E001A1C3-0BB8-43A1-933E-85B3BE5B5F09}" destId="{B60CB6F3-5262-42A3-99EC-C8DE6D29F506}" srcOrd="1" destOrd="0" presId="urn:microsoft.com/office/officeart/2008/layout/CaptionedPicture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E0AC20-7267-4429-B9D2-55D8323C8335}">
      <dsp:nvSpPr>
        <dsp:cNvPr id="0" name=""/>
        <dsp:cNvSpPr/>
      </dsp:nvSpPr>
      <dsp:spPr>
        <a:xfrm>
          <a:off x="935964" y="97306"/>
          <a:ext cx="1905946" cy="224229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354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A87010-EB57-4D4C-BD08-A53D1C16521D}">
      <dsp:nvSpPr>
        <dsp:cNvPr id="0" name=""/>
        <dsp:cNvSpPr/>
      </dsp:nvSpPr>
      <dsp:spPr>
        <a:xfrm>
          <a:off x="1031261" y="186998"/>
          <a:ext cx="1715351" cy="1457488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t="-4000" b="-4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D28847-F6B0-4A73-A7AA-C2769C6A8FCF}">
      <dsp:nvSpPr>
        <dsp:cNvPr id="0" name=""/>
        <dsp:cNvSpPr/>
      </dsp:nvSpPr>
      <dsp:spPr>
        <a:xfrm>
          <a:off x="1031261" y="1644486"/>
          <a:ext cx="1715351" cy="6054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珠颈斑鸠</a:t>
          </a:r>
        </a:p>
      </dsp:txBody>
      <dsp:txXfrm>
        <a:off x="1031261" y="1644486"/>
        <a:ext cx="1715351" cy="605418"/>
      </dsp:txXfrm>
    </dsp:sp>
    <dsp:sp modelId="{78503891-32D9-4988-BFEF-3D4192712167}">
      <dsp:nvSpPr>
        <dsp:cNvPr id="0" name=""/>
        <dsp:cNvSpPr/>
      </dsp:nvSpPr>
      <dsp:spPr>
        <a:xfrm>
          <a:off x="3226828" y="97306"/>
          <a:ext cx="1905946" cy="224229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354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F656C6E-D3B1-44FE-B629-487D84BDDE3C}">
      <dsp:nvSpPr>
        <dsp:cNvPr id="0" name=""/>
        <dsp:cNvSpPr/>
      </dsp:nvSpPr>
      <dsp:spPr>
        <a:xfrm>
          <a:off x="3322125" y="186998"/>
          <a:ext cx="1715351" cy="1457488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t="-4000" b="-4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DC1F41-011E-40A8-9DEB-D053A9E3850D}">
      <dsp:nvSpPr>
        <dsp:cNvPr id="0" name=""/>
        <dsp:cNvSpPr/>
      </dsp:nvSpPr>
      <dsp:spPr>
        <a:xfrm>
          <a:off x="3322125" y="1644486"/>
          <a:ext cx="1715351" cy="6054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山斑鸠</a:t>
          </a:r>
        </a:p>
      </dsp:txBody>
      <dsp:txXfrm>
        <a:off x="3322125" y="1644486"/>
        <a:ext cx="1715351" cy="605418"/>
      </dsp:txXfrm>
    </dsp:sp>
    <dsp:sp modelId="{A5B59EA2-3C74-4CF7-97E9-082094CF3E2B}">
      <dsp:nvSpPr>
        <dsp:cNvPr id="0" name=""/>
        <dsp:cNvSpPr/>
      </dsp:nvSpPr>
      <dsp:spPr>
        <a:xfrm>
          <a:off x="5517692" y="97306"/>
          <a:ext cx="1905946" cy="224229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354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AB7C7FE-B145-4633-B700-AD921DA06A8B}">
      <dsp:nvSpPr>
        <dsp:cNvPr id="0" name=""/>
        <dsp:cNvSpPr/>
      </dsp:nvSpPr>
      <dsp:spPr>
        <a:xfrm>
          <a:off x="5612989" y="186998"/>
          <a:ext cx="1715351" cy="1457488"/>
        </a:xfrm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 t="-47000" b="-47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3066BF-DAD0-46F2-ACF7-19360F80CEFE}">
      <dsp:nvSpPr>
        <dsp:cNvPr id="0" name=""/>
        <dsp:cNvSpPr/>
      </dsp:nvSpPr>
      <dsp:spPr>
        <a:xfrm>
          <a:off x="5681328" y="1644486"/>
          <a:ext cx="1715351" cy="6054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乌</a:t>
          </a:r>
          <a:r>
            <a:rPr lang="zh-CN" altLang="en-US" sz="2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鸫（</a:t>
          </a:r>
          <a:r>
            <a:rPr lang="en-US" sz="23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dōng</a:t>
          </a:r>
          <a:r>
            <a:rPr lang="zh-CN" altLang="en-US" sz="2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）</a:t>
          </a:r>
        </a:p>
      </dsp:txBody>
      <dsp:txXfrm>
        <a:off x="5681328" y="1644486"/>
        <a:ext cx="1715351" cy="605418"/>
      </dsp:txXfrm>
    </dsp:sp>
    <dsp:sp modelId="{756CDB92-5C00-4950-87FB-CEC44334F45A}">
      <dsp:nvSpPr>
        <dsp:cNvPr id="0" name=""/>
        <dsp:cNvSpPr/>
      </dsp:nvSpPr>
      <dsp:spPr>
        <a:xfrm>
          <a:off x="2081396" y="2530191"/>
          <a:ext cx="1905946" cy="224229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354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14963F5-800B-4849-ABE5-1D84F4E54BE1}">
      <dsp:nvSpPr>
        <dsp:cNvPr id="0" name=""/>
        <dsp:cNvSpPr/>
      </dsp:nvSpPr>
      <dsp:spPr>
        <a:xfrm>
          <a:off x="2176693" y="2619882"/>
          <a:ext cx="1715351" cy="1457488"/>
        </a:xfrm>
        <a:prstGeom prst="rect">
          <a:avLst/>
        </a:prstGeom>
        <a:blipFill>
          <a:blip xmlns:r="http://schemas.openxmlformats.org/officeDocument/2006/relationships" r:embed="rId4"/>
          <a:srcRect/>
          <a:stretch>
            <a:fillRect t="-4000" b="-4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3F92B4-3E33-452F-B038-E243A167CDB0}">
      <dsp:nvSpPr>
        <dsp:cNvPr id="0" name=""/>
        <dsp:cNvSpPr/>
      </dsp:nvSpPr>
      <dsp:spPr>
        <a:xfrm>
          <a:off x="2219405" y="4077371"/>
          <a:ext cx="1715351" cy="6054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鹊</a:t>
          </a:r>
          <a:r>
            <a:rPr lang="zh-CN" altLang="en-US" sz="2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鸲（</a:t>
          </a:r>
          <a:r>
            <a:rPr lang="en-US" sz="2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qú</a:t>
          </a:r>
          <a:r>
            <a:rPr lang="zh-CN" altLang="en-US" sz="2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rebuchet MS" panose="020B0603020202020204"/>
              <a:ea typeface="华文新魏" panose="02010800040101010101" pitchFamily="2" charset="-122"/>
              <a:cs typeface="+mn-cs"/>
            </a:rPr>
            <a:t>）</a:t>
          </a:r>
        </a:p>
      </dsp:txBody>
      <dsp:txXfrm>
        <a:off x="2219405" y="4077371"/>
        <a:ext cx="1715351" cy="605418"/>
      </dsp:txXfrm>
    </dsp:sp>
    <dsp:sp modelId="{90AFAFFA-1318-4C2E-B399-265300CD2731}">
      <dsp:nvSpPr>
        <dsp:cNvPr id="0" name=""/>
        <dsp:cNvSpPr/>
      </dsp:nvSpPr>
      <dsp:spPr>
        <a:xfrm>
          <a:off x="4372260" y="2530191"/>
          <a:ext cx="1905946" cy="224229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354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0CB86B-296E-4772-A96E-74B2B2840ECB}">
      <dsp:nvSpPr>
        <dsp:cNvPr id="0" name=""/>
        <dsp:cNvSpPr/>
      </dsp:nvSpPr>
      <dsp:spPr>
        <a:xfrm>
          <a:off x="4467557" y="2619882"/>
          <a:ext cx="1715351" cy="1457488"/>
        </a:xfrm>
        <a:prstGeom prst="rect">
          <a:avLst/>
        </a:prstGeom>
        <a:blipFill rotWithShape="1">
          <a:blip xmlns:r="http://schemas.openxmlformats.org/officeDocument/2006/relationships" r:embed="rId5"/>
          <a:srcRect/>
          <a:stretch>
            <a:fillRect l="-7000" r="-7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0CB6F3-5262-42A3-99EC-C8DE6D29F506}">
      <dsp:nvSpPr>
        <dsp:cNvPr id="0" name=""/>
        <dsp:cNvSpPr/>
      </dsp:nvSpPr>
      <dsp:spPr>
        <a:xfrm>
          <a:off x="4467557" y="4077371"/>
          <a:ext cx="1715351" cy="6054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灰喜鹊</a:t>
          </a:r>
        </a:p>
      </dsp:txBody>
      <dsp:txXfrm>
        <a:off x="4467557" y="4077371"/>
        <a:ext cx="1715351" cy="6054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aptionedPictures">
  <dgm:title val=""/>
  <dgm:desc val=""/>
  <dgm:catLst>
    <dgm:cat type="picture" pri="5000"/>
    <dgm:cat type="pictureconvert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varLst>
          <dgm:chMax val="1"/>
          <dgm:chPref val="1"/>
        </dgm:varLst>
        <dgm:alg type="composite">
          <dgm:param type="ar" val="0.85"/>
        </dgm:alg>
        <dgm:shape xmlns:r="http://schemas.openxmlformats.org/officeDocument/2006/relationships" r:blip="">
          <dgm:adjLst/>
        </dgm:shape>
        <dgm:constrLst>
          <dgm:constr type="l" for="ch" forName="Accent" refType="w" fact="0"/>
          <dgm:constr type="t" for="ch" forName="Accent" refType="h" fact="0"/>
          <dgm:constr type="w" for="ch" forName="Accent" refType="w"/>
          <dgm:constr type="h" for="ch" forName="Accent" refType="h"/>
          <dgm:constr type="l" for="ch" forName="Image" refType="w" fact="0.05"/>
          <dgm:constr type="t" for="ch" forName="Image" refType="h" fact="0.04"/>
          <dgm:constr type="w" for="ch" forName="Image" refType="w" fact="0.9"/>
          <dgm:constr type="h" for="ch" forName="Image" refType="h" fact="0.65"/>
          <dgm:constr type="l" for="ch" forName="ChildComposite" refType="w" fact="0.05"/>
          <dgm:constr type="t" for="ch" forName="ChildComposite" refType="h" fact="0.69"/>
          <dgm:constr type="w" for="ch" forName="ChildComposite" refType="w" fact="0.9"/>
          <dgm:constr type="h" for="ch" forName="ChildComposite" refType="h" fact="0.27"/>
        </dgm:constrLst>
        <dgm:layoutNode name="Accent" styleLbl="trAlignAcc1">
          <dgm:varLst>
            <dgm:chMax val="0"/>
            <dgm:chPref val="0"/>
          </dgm:varLst>
          <dgm:alg type="sp"/>
          <dgm:shape xmlns:r="http://schemas.openxmlformats.org/officeDocument/2006/relationships" type="rect" r:blip="">
            <dgm:adjLst/>
          </dgm:shape>
          <dgm:presOf/>
        </dgm:layoutNode>
        <dgm:layoutNode name="Image" styleLbl="alignImgPlace1">
          <dgm:varLst>
            <dgm:chMax val="0"/>
            <dgm:chPref val="0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Composite">
          <dgm:alg type="composite"/>
          <dgm:shape xmlns:r="http://schemas.openxmlformats.org/officeDocument/2006/relationships" r:blip="">
            <dgm:adjLst/>
          </dgm:shape>
          <dgm:choose name="Name4">
            <dgm:if name="Name5" axis="ch" ptType="node" func="cnt" op="gte" val="1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 fact="0.3704"/>
                <dgm:constr type="l" for="ch" forName="Child" refType="w" fact="0"/>
                <dgm:constr type="t" for="ch" forName="Child" refType="h" fact="0.3704"/>
                <dgm:constr type="w" for="ch" forName="Child" refType="w"/>
                <dgm:constr type="h" for="ch" forName="Child" refType="h" fact="0.6296"/>
              </dgm:constrLst>
            </dgm:if>
            <dgm:else name="Name6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/>
                <dgm:constr type="l" for="ch" forName="Child" refType="w" fact="0"/>
                <dgm:constr type="t" for="ch" forName="Child" refType="h" fact="0"/>
                <dgm:constr type="w" for="ch" forName="Child" refType="w" fact="0"/>
                <dgm:constr type="h" for="ch" forName="Child" refType="h" fact="0"/>
              </dgm:constrLst>
            </dgm:else>
          </dgm:choose>
          <dgm:layoutNode name="Child" styleLbl="node1">
            <dgm:varLst>
              <dgm:chMax val="0"/>
              <dgm:chPref val="0"/>
              <dgm:bulletEnabled val="1"/>
            </dgm:varLst>
            <dgm:choose name="Name7">
              <dgm:if name="Name8" axis="ch" ptType="node" func="cnt" op="gt" val="1">
                <dgm:alg type="tx">
                  <dgm:param type="parTxLTRAlign" val="l"/>
                  <dgm:param type="parTxRTLAlign" val="r"/>
                  <dgm:param type="txAnchorVert" val="mid"/>
                  <dgm:param type="txAnchorVertCh" val="mid"/>
                </dgm:alg>
              </dgm:if>
              <dgm:else name="Name9">
                <dgm:alg type="tx">
                  <dgm:param type="parTxLTRAlign" val="ctr"/>
                  <dgm:param type="parTxRTLAlign" val="ctr"/>
                  <dgm:param type="shpTxLTRAlignCh" val="l"/>
                  <dgm:param type="shpTxRTLAlignCh" val="r"/>
                  <dgm:param type="txAnchorVert" val="mid"/>
                  <dgm:param type="txAnchorVertCh" val="mid"/>
                </dgm:alg>
              </dgm:else>
            </dgm:choose>
            <dgm:choose name="Name10">
              <dgm:if name="Name11" axis="ch" ptType="node" func="cnt" op="gte" val="1">
                <dgm:shape xmlns:r="http://schemas.openxmlformats.org/officeDocument/2006/relationships" type="rect" r:blip="">
                  <dgm:adjLst/>
                </dgm:shape>
              </dgm:if>
              <dgm:else name="Name12">
                <dgm:shape xmlns:r="http://schemas.openxmlformats.org/officeDocument/2006/relationships" type="rect" r:blip="" hideGeom="1">
                  <dgm:adjLst/>
                </dgm:shape>
              </dgm:else>
            </dgm:choose>
            <dgm:choose name="Name13">
              <dgm:if name="Name14" axis="ch" ptType="node" func="cnt" op="gte" val="1">
                <dgm:presOf axis="des" ptType="node"/>
              </dgm:if>
              <dgm:else name="Name15">
                <dgm:presOf/>
              </dgm:else>
            </dgm:choose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Parent" styleLbl="revTx">
            <dgm:varLst>
              <dgm:chMax val="1"/>
              <dgm:chPref val="0"/>
              <dgm:bulletEnabled val="1"/>
            </dgm:varLst>
            <dgm:alg type="tx">
              <dgm:param type="shpTxLTRAlignCh" val="ctr"/>
              <dgm:param type="txAnchorVert" val="mid"/>
            </dgm:alg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webp>
</file>

<file path=ppt/media/image11.webp>
</file>

<file path=ppt/media/image12.jpg>
</file>

<file path=ppt/media/image13.jpg>
</file>

<file path=ppt/media/image14.jpg>
</file>

<file path=ppt/media/image15.webp>
</file>

<file path=ppt/media/image16.jpg>
</file>

<file path=ppt/media/image17.png>
</file>

<file path=ppt/media/image18.jpg>
</file>

<file path=ppt/media/image19.jpg>
</file>

<file path=ppt/media/image2.jpg>
</file>

<file path=ppt/media/image20.jpg>
</file>

<file path=ppt/media/image21.webp>
</file>

<file path=ppt/media/image22.webp>
</file>

<file path=ppt/media/image3.jpg>
</file>

<file path=ppt/media/image4.jpg>
</file>

<file path=ppt/media/image5.jpeg>
</file>

<file path=ppt/media/image6.png>
</file>

<file path=ppt/media/image7.png>
</file>

<file path=ppt/media/image8.webp>
</file>

<file path=ppt/media/image9.web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23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1696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9193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0549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8261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0634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31572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9616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262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549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646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443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5197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8075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118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1085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6B3C4-6579-4F86-AD57-4C9111E62DB6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6ED7441-D574-41EA-8AE0-E5A7C580F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2579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v.cctv.com/2012/06/30/VIDEgMf6fItGLMATlzxJAWOd120630.shtml" TargetMode="External"/><Relationship Id="rId2" Type="http://schemas.openxmlformats.org/officeDocument/2006/relationships/hyperlink" Target="https://www.bilibili.com/video/BV1QB4y1V7Lo/?spm_id_from=333.788.top_right_bar_window_history.content.click&amp;vd_source=2bd8810b1e2d11de142df66bc79b923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webp"/><Relationship Id="rId4" Type="http://schemas.openxmlformats.org/officeDocument/2006/relationships/image" Target="../media/image21.web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eb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ilibili.com/video/BV1Cs4y187mE/?vd_source=2bd8810b1e2d11de142df66bc79b9231" TargetMode="External"/><Relationship Id="rId5" Type="http://schemas.openxmlformats.org/officeDocument/2006/relationships/hyperlink" Target="https://www.bilibili.com/video/BV1rB4y1E7F1/?spm_id_from=333.788.recommend_more_video.0&amp;vd_source=2bd8810b1e2d11de142df66bc79b9231" TargetMode="External"/><Relationship Id="rId4" Type="http://schemas.openxmlformats.org/officeDocument/2006/relationships/hyperlink" Target="https://www.bilibili.com/video/BV1k4411p7HD/?spm_id_from=333.337.search-card.all.click&amp;vd_source=2bd8810b1e2d11de142df66bc79b923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ebp"/><Relationship Id="rId2" Type="http://schemas.openxmlformats.org/officeDocument/2006/relationships/image" Target="../media/image9.web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web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ilibili.com/video/BV1iU4y1L7a7/?spm_id_from=333.788.recommend_more_video.-1&amp;vd_source=2bd8810b1e2d11de142df66bc79b9231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web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ww.bilibili.com/video/BV1Hw411o7dy/?spm_id_from=333.337.search-card.all.click&amp;vd_source=2bd8810b1e2d11de142df66bc79b923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02D806-EAE5-B937-F0F2-F0459B5654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我们身边的小精灵</a:t>
            </a:r>
            <a:r>
              <a:rPr lang="en-US" altLang="zh-CN" dirty="0"/>
              <a:t>——</a:t>
            </a:r>
            <a:r>
              <a:rPr lang="zh-CN" altLang="en-US" dirty="0"/>
              <a:t>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12A6F10-8A51-5988-14F8-C14088F2A5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李霄奕</a:t>
            </a:r>
            <a:r>
              <a:rPr lang="en-US" altLang="zh-CN" dirty="0"/>
              <a:t>	</a:t>
            </a:r>
            <a:r>
              <a:rPr lang="en-US" altLang="zh-CN" dirty="0" err="1"/>
              <a:t>PB21511897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4894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3ABAE1-DA54-1A43-C472-6A4C4D20E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0928"/>
          </a:xfrm>
        </p:spPr>
        <p:txBody>
          <a:bodyPr/>
          <a:lstStyle/>
          <a:p>
            <a:r>
              <a:rPr lang="zh-CN" altLang="en-US" dirty="0"/>
              <a:t>灰喜鹊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9260660-6F01-832D-5836-769D25B86D3C}"/>
              </a:ext>
            </a:extLst>
          </p:cNvPr>
          <p:cNvSpPr txBox="1"/>
          <p:nvPr/>
        </p:nvSpPr>
        <p:spPr>
          <a:xfrm>
            <a:off x="372862" y="1453172"/>
            <a:ext cx="384375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抱团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脾气暴躁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爱打架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社会性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恩怨必报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益鸟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嘎嘎叫</a:t>
            </a:r>
            <a:endParaRPr lang="en-US" altLang="zh-CN" sz="36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748C16A-8A67-F6E3-3C6B-8AF3D3CA5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388" y="609600"/>
            <a:ext cx="3878734" cy="25849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4CC7694-6F08-8767-026B-0C6851A77D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388" y="3428999"/>
            <a:ext cx="3843758" cy="258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244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D5B35E-4020-F9A5-C546-FB2527FA9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46338"/>
          </a:xfrm>
        </p:spPr>
        <p:txBody>
          <a:bodyPr/>
          <a:lstStyle/>
          <a:p>
            <a:r>
              <a:rPr lang="zh-CN" altLang="en-US" dirty="0"/>
              <a:t>灰喜鹊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E1B78E-35D3-F83B-3A95-1E2C30AF2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595" y="5119457"/>
            <a:ext cx="8596668" cy="846338"/>
          </a:xfrm>
        </p:spPr>
        <p:txBody>
          <a:bodyPr/>
          <a:lstStyle/>
          <a:p>
            <a:r>
              <a:rPr lang="zh-CN" altLang="en-US" dirty="0">
                <a:hlinkClick r:id="rId2"/>
              </a:rPr>
              <a:t>灰喜鹊的叫声、相貌：</a:t>
            </a:r>
            <a:r>
              <a:rPr lang="en-US" altLang="zh-CN" dirty="0">
                <a:hlinkClick r:id="rId2"/>
              </a:rPr>
              <a:t>【</a:t>
            </a:r>
            <a:r>
              <a:rPr lang="zh-CN" altLang="en-US" dirty="0">
                <a:hlinkClick r:id="rId2"/>
              </a:rPr>
              <a:t>灰喜鹊</a:t>
            </a:r>
            <a:r>
              <a:rPr lang="en-US" altLang="zh-CN" dirty="0">
                <a:hlinkClick r:id="rId2"/>
              </a:rPr>
              <a:t>】</a:t>
            </a:r>
            <a:r>
              <a:rPr lang="zh-CN" altLang="en-US" dirty="0">
                <a:hlinkClick r:id="rId2"/>
              </a:rPr>
              <a:t>能躺手的鸦科大佬你见过吗</a:t>
            </a:r>
            <a:r>
              <a:rPr lang="en-US" altLang="zh-CN" dirty="0">
                <a:hlinkClick r:id="rId2"/>
              </a:rPr>
              <a:t>_</a:t>
            </a:r>
            <a:r>
              <a:rPr lang="zh-CN" altLang="en-US" dirty="0">
                <a:hlinkClick r:id="rId2"/>
              </a:rPr>
              <a:t>哔哩哔哩</a:t>
            </a:r>
            <a:r>
              <a:rPr lang="en-US" altLang="zh-CN" dirty="0">
                <a:hlinkClick r:id="rId2"/>
              </a:rPr>
              <a:t>_</a:t>
            </a:r>
            <a:r>
              <a:rPr lang="en-US" altLang="zh-CN" dirty="0" err="1">
                <a:hlinkClick r:id="rId2"/>
              </a:rPr>
              <a:t>bilibili</a:t>
            </a:r>
            <a:endParaRPr lang="en-US" altLang="zh-CN" dirty="0"/>
          </a:p>
          <a:p>
            <a:r>
              <a:rPr lang="zh-CN" altLang="en-US" dirty="0">
                <a:hlinkClick r:id="rId3"/>
              </a:rPr>
              <a:t>益鸟：</a:t>
            </a:r>
            <a:r>
              <a:rPr lang="en-US" altLang="zh-CN" dirty="0">
                <a:hlinkClick r:id="rId3"/>
              </a:rPr>
              <a:t>《</a:t>
            </a:r>
            <a:r>
              <a:rPr lang="zh-CN" altLang="en-US" dirty="0">
                <a:hlinkClick r:id="rId3"/>
              </a:rPr>
              <a:t>优秀科教片展播</a:t>
            </a:r>
            <a:r>
              <a:rPr lang="en-US" altLang="zh-CN" dirty="0">
                <a:hlinkClick r:id="rId3"/>
              </a:rPr>
              <a:t>——</a:t>
            </a:r>
            <a:r>
              <a:rPr lang="zh-CN" altLang="en-US" dirty="0">
                <a:hlinkClick r:id="rId3"/>
              </a:rPr>
              <a:t>灰喜鹊</a:t>
            </a:r>
            <a:r>
              <a:rPr lang="en-US" altLang="zh-CN" dirty="0">
                <a:hlinkClick r:id="rId3"/>
              </a:rPr>
              <a:t>》 20120630 (</a:t>
            </a:r>
            <a:r>
              <a:rPr lang="en-US" altLang="zh-CN" dirty="0" err="1">
                <a:hlinkClick r:id="rId3"/>
              </a:rPr>
              <a:t>cctv.com</a:t>
            </a:r>
            <a:r>
              <a:rPr lang="en-US" altLang="zh-CN" dirty="0">
                <a:hlinkClick r:id="rId3"/>
              </a:rPr>
              <a:t>)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1DED382-0DEA-0C96-6B01-0CED4223D4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194" y="1455938"/>
            <a:ext cx="4685546" cy="32403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1F51B25-0CBF-7A7D-4028-9298BA18A2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95" y="1455938"/>
            <a:ext cx="3828860" cy="324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726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B6D7F2-D2E2-E20E-FD4D-EB49D346D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猜猜都是什么鸟？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71FB6603-DCEF-F2DF-FA5C-FE2449261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5310280"/>
              </p:ext>
            </p:extLst>
          </p:nvPr>
        </p:nvGraphicFramePr>
        <p:xfrm>
          <a:off x="677334" y="1289550"/>
          <a:ext cx="8359603" cy="4869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4DC034A4-2B48-6626-4384-27CBD9DE3A2D}"/>
              </a:ext>
            </a:extLst>
          </p:cNvPr>
          <p:cNvSpPr txBox="1"/>
          <p:nvPr/>
        </p:nvSpPr>
        <p:spPr>
          <a:xfrm>
            <a:off x="4136994" y="920218"/>
            <a:ext cx="3471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（图片不来源于网络）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B3BAC03-4E06-0CD6-31CA-415EF205AE52}"/>
              </a:ext>
            </a:extLst>
          </p:cNvPr>
          <p:cNvSpPr/>
          <p:nvPr/>
        </p:nvSpPr>
        <p:spPr>
          <a:xfrm>
            <a:off x="1846555" y="3083807"/>
            <a:ext cx="1464816" cy="419470"/>
          </a:xfrm>
          <a:prstGeom prst="rect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F42F33F-7FF0-54F6-B9A8-36C423E3BA50}"/>
              </a:ext>
            </a:extLst>
          </p:cNvPr>
          <p:cNvSpPr/>
          <p:nvPr/>
        </p:nvSpPr>
        <p:spPr>
          <a:xfrm>
            <a:off x="4124727" y="3083807"/>
            <a:ext cx="1464816" cy="419470"/>
          </a:xfrm>
          <a:prstGeom prst="rect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266F88C-4884-D0C1-1D32-D93F2C0F730D}"/>
              </a:ext>
            </a:extLst>
          </p:cNvPr>
          <p:cNvSpPr/>
          <p:nvPr/>
        </p:nvSpPr>
        <p:spPr>
          <a:xfrm>
            <a:off x="6312538" y="3083807"/>
            <a:ext cx="1668584" cy="419470"/>
          </a:xfrm>
          <a:prstGeom prst="rect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4A6A71C-77B7-93A1-C7C6-CEB1124E8793}"/>
              </a:ext>
            </a:extLst>
          </p:cNvPr>
          <p:cNvSpPr/>
          <p:nvPr/>
        </p:nvSpPr>
        <p:spPr>
          <a:xfrm>
            <a:off x="2863660" y="5448168"/>
            <a:ext cx="1638766" cy="419470"/>
          </a:xfrm>
          <a:prstGeom prst="rect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1C92CB6-0B1F-CC9E-23D1-C428747309C4}"/>
              </a:ext>
            </a:extLst>
          </p:cNvPr>
          <p:cNvSpPr/>
          <p:nvPr/>
        </p:nvSpPr>
        <p:spPr>
          <a:xfrm>
            <a:off x="5223936" y="5444218"/>
            <a:ext cx="1464816" cy="419470"/>
          </a:xfrm>
          <a:prstGeom prst="rect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954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C15EFD-FF8D-CE0E-7323-A422CD9BC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珠颈斑鸠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8A8AED0A-0334-F26A-5495-3608D0518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25" b="8905"/>
          <a:stretch/>
        </p:blipFill>
        <p:spPr>
          <a:xfrm>
            <a:off x="5467783" y="609600"/>
            <a:ext cx="3589183" cy="2819400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C6CCC4F-E893-7799-5696-41324FEF9D6D}"/>
              </a:ext>
            </a:extLst>
          </p:cNvPr>
          <p:cNvSpPr txBox="1"/>
          <p:nvPr/>
        </p:nvSpPr>
        <p:spPr>
          <a:xfrm>
            <a:off x="372862" y="1453172"/>
            <a:ext cx="50949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鸟类筑巢摆烂王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阳台盆栽霸占者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头铁又胆小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红隼最好（吃）的朋友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鸟吧吧宠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咕咕叫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无危物种、广泛分布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一夫一妻、一般二胎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64F79DC-16D6-889F-AA68-FBC8638A94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19" t="16616" r="391" b="23286"/>
          <a:stretch/>
        </p:blipFill>
        <p:spPr>
          <a:xfrm>
            <a:off x="5467784" y="3643143"/>
            <a:ext cx="3589184" cy="281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494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877EF1-1B1D-BD0E-E82E-4F3D1646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珠颈斑鸠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143F8C1-B21B-CE12-D63D-EE3DEE7EF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5" y="1270000"/>
            <a:ext cx="3281171" cy="336414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083841D-9CEC-42FF-4D43-3BACF96115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2" b="25758"/>
          <a:stretch/>
        </p:blipFill>
        <p:spPr>
          <a:xfrm>
            <a:off x="4294809" y="1270000"/>
            <a:ext cx="3281172" cy="336414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C2F504C-157C-7AEE-7805-54ACD1FDE90B}"/>
              </a:ext>
            </a:extLst>
          </p:cNvPr>
          <p:cNvSpPr txBox="1"/>
          <p:nvPr/>
        </p:nvSpPr>
        <p:spPr>
          <a:xfrm>
            <a:off x="1091953" y="5166804"/>
            <a:ext cx="752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hlinkClick r:id="rId4"/>
              </a:rPr>
              <a:t>咕咕叫的斑鸠：</a:t>
            </a:r>
            <a:r>
              <a:rPr lang="zh-CN" altLang="en-US" dirty="0">
                <a:hlinkClick r:id="rId5"/>
              </a:rPr>
              <a:t>咕咕叫的小斑鸠</a:t>
            </a:r>
            <a:r>
              <a:rPr lang="en-US" altLang="zh-CN" dirty="0">
                <a:hlinkClick r:id="rId5"/>
              </a:rPr>
              <a:t>_</a:t>
            </a:r>
            <a:r>
              <a:rPr lang="zh-CN" altLang="en-US" dirty="0">
                <a:hlinkClick r:id="rId5"/>
              </a:rPr>
              <a:t>哔哩哔哩</a:t>
            </a:r>
            <a:r>
              <a:rPr lang="en-US" altLang="zh-CN" dirty="0">
                <a:hlinkClick r:id="rId5"/>
              </a:rPr>
              <a:t>_</a:t>
            </a:r>
            <a:r>
              <a:rPr lang="en-US" altLang="zh-CN" dirty="0" err="1">
                <a:hlinkClick r:id="rId5"/>
              </a:rPr>
              <a:t>bilibili</a:t>
            </a:r>
            <a:endParaRPr lang="en-US" altLang="zh-CN" dirty="0"/>
          </a:p>
          <a:p>
            <a:r>
              <a:rPr lang="zh-CN" altLang="en-US" dirty="0">
                <a:hlinkClick r:id="rId6"/>
              </a:rPr>
              <a:t>斑鸠夫妻：恩爱的斑鸠夫妻租客因为早餐打起来了？</a:t>
            </a:r>
            <a:r>
              <a:rPr lang="en-US" altLang="zh-CN" dirty="0">
                <a:hlinkClick r:id="rId6"/>
              </a:rPr>
              <a:t>_</a:t>
            </a:r>
            <a:r>
              <a:rPr lang="zh-CN" altLang="en-US" dirty="0">
                <a:hlinkClick r:id="rId6"/>
              </a:rPr>
              <a:t>哔哩哔哩</a:t>
            </a:r>
            <a:r>
              <a:rPr lang="en-US" altLang="zh-CN" dirty="0">
                <a:hlinkClick r:id="rId6"/>
              </a:rPr>
              <a:t>_</a:t>
            </a:r>
            <a:r>
              <a:rPr lang="en-US" altLang="zh-CN" dirty="0" err="1">
                <a:hlinkClick r:id="rId6"/>
              </a:rPr>
              <a:t>bilibili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0123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29F487-9A0A-D551-75DA-88E0172A9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山斑鸠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669487-A70A-E3E9-7BD0-E4DD933C58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30034"/>
            <a:ext cx="4409571" cy="600366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不要和珠颈斑鸠搞混了！</a:t>
            </a:r>
            <a:endParaRPr lang="en-US" altLang="zh-CN" sz="2800" dirty="0"/>
          </a:p>
          <a:p>
            <a:endParaRPr lang="zh-CN" altLang="en-US" sz="2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DE44A24-0009-8C3F-9FB5-9B3A1C6958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4" r="29744"/>
          <a:stretch/>
        </p:blipFill>
        <p:spPr>
          <a:xfrm>
            <a:off x="606516" y="1930400"/>
            <a:ext cx="3308536" cy="339607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DB6F6D6-360D-72CD-A218-C564362C81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7" r="23484"/>
          <a:stretch/>
        </p:blipFill>
        <p:spPr>
          <a:xfrm>
            <a:off x="5965466" y="1930400"/>
            <a:ext cx="3308536" cy="3396079"/>
          </a:xfrm>
          <a:prstGeom prst="rect">
            <a:avLst/>
          </a:prstGeom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671FE9A-07B8-5A0B-55CD-BC3A91F9C8AB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3267012" y="2402666"/>
            <a:ext cx="989189" cy="496335"/>
          </a:xfrm>
          <a:prstGeom prst="straightConnector1">
            <a:avLst/>
          </a:prstGeom>
          <a:ln w="730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77FCEF02-E259-4FE1-BFD9-D305BB2316CA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3267012" y="3499367"/>
            <a:ext cx="987824" cy="1081511"/>
          </a:xfrm>
          <a:prstGeom prst="straightConnector1">
            <a:avLst/>
          </a:prstGeom>
          <a:ln w="730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F00614B4-0E25-4EDF-C0A6-D413742C2124}"/>
              </a:ext>
            </a:extLst>
          </p:cNvPr>
          <p:cNvCxnSpPr>
            <a:cxnSpLocks/>
          </p:cNvCxnSpPr>
          <p:nvPr/>
        </p:nvCxnSpPr>
        <p:spPr>
          <a:xfrm flipH="1" flipV="1">
            <a:off x="5610359" y="2447293"/>
            <a:ext cx="2743528" cy="1052074"/>
          </a:xfrm>
          <a:prstGeom prst="straightConnector1">
            <a:avLst/>
          </a:prstGeom>
          <a:ln w="730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8720AC16-1CAA-B713-40A1-FD83F5255909}"/>
              </a:ext>
            </a:extLst>
          </p:cNvPr>
          <p:cNvCxnSpPr>
            <a:cxnSpLocks/>
          </p:cNvCxnSpPr>
          <p:nvPr/>
        </p:nvCxnSpPr>
        <p:spPr>
          <a:xfrm flipH="1">
            <a:off x="5539666" y="4136994"/>
            <a:ext cx="1988598" cy="443884"/>
          </a:xfrm>
          <a:prstGeom prst="straightConnector1">
            <a:avLst/>
          </a:prstGeom>
          <a:ln w="730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D4472918-84B5-084B-D42C-6E258E924399}"/>
              </a:ext>
            </a:extLst>
          </p:cNvPr>
          <p:cNvSpPr txBox="1"/>
          <p:nvPr/>
        </p:nvSpPr>
        <p:spPr>
          <a:xfrm>
            <a:off x="4256201" y="2218000"/>
            <a:ext cx="1414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条纹</a:t>
            </a:r>
            <a:r>
              <a:rPr lang="en-US" altLang="zh-CN" dirty="0"/>
              <a:t>VS</a:t>
            </a:r>
            <a:r>
              <a:rPr lang="zh-CN" altLang="en-US" dirty="0"/>
              <a:t>点纹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139216B-21BD-4465-6F60-13C96F36073C}"/>
              </a:ext>
            </a:extLst>
          </p:cNvPr>
          <p:cNvSpPr txBox="1"/>
          <p:nvPr/>
        </p:nvSpPr>
        <p:spPr>
          <a:xfrm>
            <a:off x="4254836" y="4396212"/>
            <a:ext cx="1414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花羽</a:t>
            </a:r>
            <a:r>
              <a:rPr lang="en-US" altLang="zh-CN" dirty="0"/>
              <a:t>VS</a:t>
            </a:r>
            <a:r>
              <a:rPr lang="zh-CN" altLang="en-US" dirty="0"/>
              <a:t>灰羽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39132D3-5D6E-ACC5-624A-EAF781BA3E03}"/>
              </a:ext>
            </a:extLst>
          </p:cNvPr>
          <p:cNvSpPr txBox="1"/>
          <p:nvPr/>
        </p:nvSpPr>
        <p:spPr>
          <a:xfrm>
            <a:off x="677334" y="5770485"/>
            <a:ext cx="7302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“</a:t>
            </a:r>
            <a:r>
              <a:rPr lang="zh-CN" altLang="en-US" sz="2400" b="1" i="0" dirty="0">
                <a:solidFill>
                  <a:srgbClr val="222222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鸠占鹊巢”，只因偷懒，为杜鹃（鸤鸠）背锅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6424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03F82-6F80-6812-7B94-4B0060922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乌鸫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EAC9FC4-949D-71CD-AA9A-E34574873340}"/>
              </a:ext>
            </a:extLst>
          </p:cNvPr>
          <p:cNvSpPr txBox="1"/>
          <p:nvPr/>
        </p:nvSpPr>
        <p:spPr>
          <a:xfrm>
            <a:off x="372862" y="1453172"/>
            <a:ext cx="50949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像乌鸦，但黄喙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聪明、记仇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瑞典国鸟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歌唱家、模仿家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百舌鸟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多胎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拔蚯蚓</a:t>
            </a:r>
            <a:endParaRPr lang="en-US" altLang="zh-CN" sz="36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29479E0-06FB-EF7B-A8D0-279D122FC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819" y="609600"/>
            <a:ext cx="4021575" cy="304549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F7CA87F-DD5E-F2ED-1161-D5873E4CA9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819" y="3776436"/>
            <a:ext cx="4003755" cy="276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616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5EBB28-9D0E-9C06-9F07-E7B6E99B1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乌鸫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804D2DC-4258-1C5B-8334-DEA164BD7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270000"/>
            <a:ext cx="4367578" cy="258540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D727684-3411-DE91-87D3-9120CAE5DC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658" y="1270000"/>
            <a:ext cx="4131926" cy="258540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59BB82D-6059-A665-D828-39BE72526405}"/>
              </a:ext>
            </a:extLst>
          </p:cNvPr>
          <p:cNvSpPr txBox="1"/>
          <p:nvPr/>
        </p:nvSpPr>
        <p:spPr>
          <a:xfrm>
            <a:off x="1853507" y="3869474"/>
            <a:ext cx="2015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拔蚯蚓</a:t>
            </a:r>
            <a:endParaRPr lang="en-US" altLang="zh-CN" sz="36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5559EED-8B76-3770-3D3C-1E5E81F4E310}"/>
              </a:ext>
            </a:extLst>
          </p:cNvPr>
          <p:cNvSpPr txBox="1"/>
          <p:nvPr/>
        </p:nvSpPr>
        <p:spPr>
          <a:xfrm>
            <a:off x="6249005" y="3869474"/>
            <a:ext cx="2015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亚成鸟</a:t>
            </a:r>
            <a:endParaRPr lang="en-US" altLang="zh-CN" sz="36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EF9D427-3428-094D-E37E-831CA5DDDFDE}"/>
              </a:ext>
            </a:extLst>
          </p:cNvPr>
          <p:cNvSpPr txBox="1"/>
          <p:nvPr/>
        </p:nvSpPr>
        <p:spPr>
          <a:xfrm>
            <a:off x="677334" y="4635909"/>
            <a:ext cx="5992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hlinkClick r:id="rId4"/>
              </a:rPr>
              <a:t>乌鸫的歌喉：叫醒你的鸟之 乌鸫</a:t>
            </a:r>
            <a:r>
              <a:rPr lang="en-US" altLang="zh-CN" dirty="0">
                <a:hlinkClick r:id="rId4"/>
              </a:rPr>
              <a:t>_</a:t>
            </a:r>
            <a:r>
              <a:rPr lang="zh-CN" altLang="en-US" dirty="0">
                <a:hlinkClick r:id="rId4"/>
              </a:rPr>
              <a:t>哔哩哔哩</a:t>
            </a:r>
            <a:r>
              <a:rPr lang="en-US" altLang="zh-CN" dirty="0">
                <a:hlinkClick r:id="rId4"/>
              </a:rPr>
              <a:t>_</a:t>
            </a:r>
            <a:r>
              <a:rPr lang="en-US" altLang="zh-CN" dirty="0" err="1">
                <a:hlinkClick r:id="rId4"/>
              </a:rPr>
              <a:t>bilibili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3147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B19860-9028-A701-CA9D-ACE02316D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鹊鸲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F321EA4-7EF5-1D4F-AA5C-B1F8B2040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46" b="1992"/>
          <a:stretch/>
        </p:blipFill>
        <p:spPr>
          <a:xfrm>
            <a:off x="5685814" y="741038"/>
            <a:ext cx="3588187" cy="274560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FDB1EC8-CC71-323F-4621-7B9F4D65AA70}"/>
              </a:ext>
            </a:extLst>
          </p:cNvPr>
          <p:cNvSpPr txBox="1"/>
          <p:nvPr/>
        </p:nvSpPr>
        <p:spPr>
          <a:xfrm>
            <a:off x="677333" y="1467510"/>
            <a:ext cx="35881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歌唱家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公黑母灰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四喜鸟</a:t>
            </a:r>
            <a:endParaRPr lang="en-US" altLang="zh-C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600" dirty="0"/>
              <a:t>孟加拉国鸟</a:t>
            </a:r>
            <a:endParaRPr lang="en-US" altLang="zh-CN" sz="36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D5AB78E-00B2-AB9B-A13F-3A1184972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815" y="3662791"/>
            <a:ext cx="3588187" cy="239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77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EA904C-C7A9-5D0A-1ED8-330F4EFAD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3072"/>
          </a:xfrm>
        </p:spPr>
        <p:txBody>
          <a:bodyPr/>
          <a:lstStyle/>
          <a:p>
            <a:r>
              <a:rPr lang="zh-CN" altLang="en-US" dirty="0"/>
              <a:t>鹊鸲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7964D7-FC41-B449-8779-F72EAAA19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365429"/>
            <a:ext cx="6158472" cy="387302"/>
          </a:xfrm>
        </p:spPr>
        <p:txBody>
          <a:bodyPr>
            <a:normAutofit/>
          </a:bodyPr>
          <a:lstStyle/>
          <a:p>
            <a:r>
              <a:rPr lang="zh-CN" altLang="en-US" dirty="0">
                <a:hlinkClick r:id="rId2"/>
              </a:rPr>
              <a:t>鹊鸲的歌喉：叫醒你的鸟之 鹊鸲</a:t>
            </a:r>
            <a:r>
              <a:rPr lang="en-US" altLang="zh-CN" dirty="0">
                <a:hlinkClick r:id="rId2"/>
              </a:rPr>
              <a:t>_</a:t>
            </a:r>
            <a:r>
              <a:rPr lang="zh-CN" altLang="en-US" dirty="0">
                <a:hlinkClick r:id="rId2"/>
              </a:rPr>
              <a:t>哔哩哔哩</a:t>
            </a:r>
            <a:r>
              <a:rPr lang="en-US" altLang="zh-CN" dirty="0">
                <a:hlinkClick r:id="rId2"/>
              </a:rPr>
              <a:t>_</a:t>
            </a:r>
            <a:r>
              <a:rPr lang="en-US" altLang="zh-CN" dirty="0" err="1">
                <a:hlinkClick r:id="rId2"/>
              </a:rPr>
              <a:t>bilibili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0819B47-AA03-17A7-3FF5-7904A8157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421996"/>
            <a:ext cx="3982903" cy="28000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8D9828E-3BC3-9FEB-36F9-D487331331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413"/>
          <a:stretch/>
        </p:blipFill>
        <p:spPr>
          <a:xfrm>
            <a:off x="4975668" y="1402672"/>
            <a:ext cx="3982903" cy="281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577185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310</TotalTime>
  <Words>297</Words>
  <Application>Microsoft Office PowerPoint</Application>
  <PresentationFormat>宽屏</PresentationFormat>
  <Paragraphs>56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黑体</vt:lpstr>
      <vt:lpstr>Arial</vt:lpstr>
      <vt:lpstr>Trebuchet MS</vt:lpstr>
      <vt:lpstr>Wingdings 3</vt:lpstr>
      <vt:lpstr>平面</vt:lpstr>
      <vt:lpstr>我们身边的小精灵——鸟</vt:lpstr>
      <vt:lpstr>猜猜都是什么鸟？</vt:lpstr>
      <vt:lpstr>珠颈斑鸠</vt:lpstr>
      <vt:lpstr>珠颈斑鸠</vt:lpstr>
      <vt:lpstr>山斑鸠</vt:lpstr>
      <vt:lpstr>乌鸫</vt:lpstr>
      <vt:lpstr>乌鸫</vt:lpstr>
      <vt:lpstr>鹊鸲</vt:lpstr>
      <vt:lpstr>鹊鸲</vt:lpstr>
      <vt:lpstr>灰喜鹊</vt:lpstr>
      <vt:lpstr>灰喜鹊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我们身边的小精灵——鸟</dc:title>
  <dc:creator>Johnny Lee</dc:creator>
  <cp:lastModifiedBy>Johnny Lee</cp:lastModifiedBy>
  <cp:revision>5</cp:revision>
  <dcterms:created xsi:type="dcterms:W3CDTF">2023-04-07T13:32:06Z</dcterms:created>
  <dcterms:modified xsi:type="dcterms:W3CDTF">2023-04-08T05:30:07Z</dcterms:modified>
</cp:coreProperties>
</file>

<file path=docProps/thumbnail.jpeg>
</file>